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5597-41AD-4431-B71B-7DD965770603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403C3-253C-42FF-9CAC-0DA0FD010F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403C3-253C-42FF-9CAC-0DA0FD010F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DB0A03B-9FA2-4405-BFFC-59F0651393D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E564A4-5653-41C1-A555-0D69499D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Families of Faith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Lesson Two : Isaac &amp; Jacob</a:t>
            </a:r>
          </a:p>
          <a:p>
            <a:r>
              <a:rPr lang="en-US" dirty="0" smtClean="0"/>
              <a:t>A lesson in  </a:t>
            </a:r>
          </a:p>
          <a:p>
            <a:r>
              <a:rPr lang="en-US" dirty="0" smtClean="0"/>
              <a:t>Parenting:</a:t>
            </a:r>
          </a:p>
          <a:p>
            <a:r>
              <a:rPr lang="en-US" dirty="0" smtClean="0"/>
              <a:t>Understanding  the  5 Ps of Parenting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Purpose</a:t>
            </a:r>
          </a:p>
          <a:p>
            <a:pPr>
              <a:buNone/>
            </a:pPr>
            <a:r>
              <a:rPr lang="en-US" dirty="0" smtClean="0"/>
              <a:t>Promise</a:t>
            </a:r>
          </a:p>
          <a:p>
            <a:pPr>
              <a:buNone/>
            </a:pPr>
            <a:r>
              <a:rPr lang="en-US" dirty="0" smtClean="0"/>
              <a:t>Patterns </a:t>
            </a:r>
          </a:p>
          <a:p>
            <a:pPr>
              <a:buNone/>
            </a:pPr>
            <a:r>
              <a:rPr lang="en-US" dirty="0" smtClean="0"/>
              <a:t>Pathways</a:t>
            </a:r>
          </a:p>
          <a:p>
            <a:pPr>
              <a:buNone/>
            </a:pPr>
            <a:r>
              <a:rPr lang="en-US" dirty="0" smtClean="0"/>
              <a:t>Promise  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&amp;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God makes you a parent:</a:t>
            </a:r>
          </a:p>
          <a:p>
            <a:pPr>
              <a:buNone/>
            </a:pPr>
            <a:r>
              <a:rPr lang="en-US" dirty="0" smtClean="0"/>
              <a:t>	He has  a purpose for you and the child</a:t>
            </a:r>
          </a:p>
          <a:p>
            <a:pPr>
              <a:buNone/>
            </a:pPr>
            <a:r>
              <a:rPr lang="en-US" dirty="0" smtClean="0"/>
              <a:t>	Gives you a child of promise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 22: 5 – Understanding promise &amp; purpose</a:t>
            </a:r>
          </a:p>
          <a:p>
            <a:pPr>
              <a:buNone/>
            </a:pPr>
            <a:r>
              <a:rPr lang="en-US" dirty="0" smtClean="0"/>
              <a:t>Gen 22: 14 – God our provider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&amp;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Negative : Gen 12:12-19/20:2/&gt;26/7</a:t>
            </a:r>
          </a:p>
          <a:p>
            <a:pPr lvl="1"/>
            <a:r>
              <a:rPr lang="en-US" dirty="0" smtClean="0"/>
              <a:t>Positive: Obedience: Gen 22:9</a:t>
            </a:r>
          </a:p>
          <a:p>
            <a:pPr lvl="2"/>
            <a:r>
              <a:rPr lang="en-US" dirty="0" smtClean="0"/>
              <a:t>The pattern you practice is what your child will repeat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Proverbs 22: 6</a:t>
            </a:r>
          </a:p>
          <a:p>
            <a:r>
              <a:rPr lang="en-US" dirty="0" smtClean="0"/>
              <a:t>Train up a child in the way he should go and when he will not depart.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 24:6 – Guiding their placement</a:t>
            </a:r>
          </a:p>
          <a:p>
            <a:pPr lvl="1"/>
            <a:r>
              <a:rPr lang="en-US" dirty="0" smtClean="0"/>
              <a:t>Pray for their partners now</a:t>
            </a:r>
          </a:p>
          <a:p>
            <a:r>
              <a:rPr lang="en-US" dirty="0" smtClean="0"/>
              <a:t> Isaac – </a:t>
            </a:r>
            <a:r>
              <a:rPr lang="en-US" dirty="0" err="1" smtClean="0"/>
              <a:t>Rebekah</a:t>
            </a:r>
            <a:endParaRPr lang="en-US" dirty="0" smtClean="0"/>
          </a:p>
          <a:p>
            <a:pPr lvl="1"/>
            <a:r>
              <a:rPr lang="en-US" dirty="0" smtClean="0"/>
              <a:t>Esau – Jacob</a:t>
            </a:r>
          </a:p>
          <a:p>
            <a:pPr lvl="2"/>
            <a:r>
              <a:rPr lang="en-US" dirty="0" smtClean="0"/>
              <a:t>God’s view vs. our view of children</a:t>
            </a:r>
          </a:p>
          <a:p>
            <a:pPr lvl="2"/>
            <a:r>
              <a:rPr lang="en-US" dirty="0" smtClean="0"/>
              <a:t>Tradition vs. God’s plan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Isaac – Redemption</a:t>
            </a:r>
          </a:p>
          <a:p>
            <a:r>
              <a:rPr lang="en-US" dirty="0" smtClean="0"/>
              <a:t>Joseph – Provision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123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Families of Faith </vt:lpstr>
      <vt:lpstr>Parenting</vt:lpstr>
      <vt:lpstr>Promise &amp; Purpose</vt:lpstr>
      <vt:lpstr>Patterns &amp; Pathways</vt:lpstr>
      <vt:lpstr>Pathways</vt:lpstr>
      <vt:lpstr>Promise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 of Faith</dc:title>
  <dc:creator>DeWayne Thomas</dc:creator>
  <cp:lastModifiedBy>DeWayne Thomas</cp:lastModifiedBy>
  <cp:revision>3</cp:revision>
  <dcterms:created xsi:type="dcterms:W3CDTF">2016-10-23T15:37:53Z</dcterms:created>
  <dcterms:modified xsi:type="dcterms:W3CDTF">2016-11-17T18:30:42Z</dcterms:modified>
</cp:coreProperties>
</file>