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7" r:id="rId3"/>
    <p:sldId id="264" r:id="rId4"/>
    <p:sldId id="263" r:id="rId5"/>
    <p:sldId id="259" r:id="rId6"/>
    <p:sldId id="260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46591-1A23-4A5F-814F-C89B5A2A03A1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61A46-AFC7-48B7-A2CD-AADAF2906C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BB2806-5DD3-41BA-9548-7C05B2D892E6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93D7A0-993B-4C0E-A54C-B78DAD2DEC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Families of Faith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Lesson One: Abraham</a:t>
            </a:r>
          </a:p>
          <a:p>
            <a:r>
              <a:rPr lang="en-US" dirty="0" smtClean="0"/>
              <a:t>A lesson in  </a:t>
            </a:r>
          </a:p>
          <a:p>
            <a:r>
              <a:rPr lang="en-US" dirty="0" smtClean="0"/>
              <a:t>Effective Godly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 </a:t>
            </a:r>
            <a:r>
              <a:rPr lang="en-US" dirty="0" smtClean="0"/>
              <a:t>12:1  </a:t>
            </a:r>
            <a:endParaRPr lang="en-US" dirty="0" smtClean="0"/>
          </a:p>
          <a:p>
            <a:r>
              <a:rPr lang="en-US" dirty="0" smtClean="0"/>
              <a:t>Gen 15</a:t>
            </a:r>
            <a:r>
              <a:rPr lang="en-US" dirty="0" smtClean="0"/>
              <a:t>: </a:t>
            </a:r>
            <a:r>
              <a:rPr lang="en-US" dirty="0" smtClean="0"/>
              <a:t>1-21</a:t>
            </a:r>
          </a:p>
          <a:p>
            <a:r>
              <a:rPr lang="en-US" dirty="0" smtClean="0"/>
              <a:t>Gen 16</a:t>
            </a:r>
          </a:p>
          <a:p>
            <a:r>
              <a:rPr lang="en-US" dirty="0" smtClean="0"/>
              <a:t>Gen 21-22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smtClean="0"/>
              <a:t>1:20</a:t>
            </a:r>
          </a:p>
          <a:p>
            <a:r>
              <a:rPr lang="en-US" dirty="0" smtClean="0"/>
              <a:t>Back ground:</a:t>
            </a:r>
          </a:p>
          <a:p>
            <a:r>
              <a:rPr lang="en-US" dirty="0" smtClean="0"/>
              <a:t>1. Followed God into a land where He would Show,  </a:t>
            </a:r>
          </a:p>
          <a:p>
            <a:r>
              <a:rPr lang="en-US" dirty="0" smtClean="0"/>
              <a:t>2. Covenant Friend </a:t>
            </a:r>
          </a:p>
          <a:p>
            <a:r>
              <a:rPr lang="en-US" dirty="0" smtClean="0"/>
              <a:t>3. Hagar&amp; Ishmael </a:t>
            </a:r>
          </a:p>
          <a:p>
            <a:r>
              <a:rPr lang="en-US" dirty="0" smtClean="0"/>
              <a:t>4. </a:t>
            </a:r>
            <a:r>
              <a:rPr lang="en-US" dirty="0" smtClean="0"/>
              <a:t>Made a him father by the promise of God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Learning how to:</a:t>
            </a:r>
          </a:p>
          <a:p>
            <a:r>
              <a:rPr lang="en-US" dirty="0" smtClean="0"/>
              <a:t>Hear  God’s Vision</a:t>
            </a:r>
          </a:p>
          <a:p>
            <a:r>
              <a:rPr lang="en-US" dirty="0" smtClean="0"/>
              <a:t>Listen to His Heart</a:t>
            </a:r>
          </a:p>
          <a:p>
            <a:r>
              <a:rPr lang="en-US" dirty="0" smtClean="0"/>
              <a:t>Speak His Language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Skill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Making</a:t>
            </a:r>
            <a:r>
              <a:rPr lang="en-US" dirty="0" smtClean="0"/>
              <a:t> the vision plain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Learning to Listen &amp;  Speak Clearly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Follower:  Gen </a:t>
            </a:r>
            <a:r>
              <a:rPr lang="en-US" dirty="0" smtClean="0"/>
              <a:t>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74336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God has a vision and purpose for our families. 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Natural:  </a:t>
            </a:r>
            <a:r>
              <a:rPr lang="en-US" dirty="0" smtClean="0">
                <a:solidFill>
                  <a:srgbClr val="002060"/>
                </a:solidFill>
              </a:rPr>
              <a:t>Corporal </a:t>
            </a:r>
            <a:r>
              <a:rPr lang="en-US" dirty="0" smtClean="0">
                <a:solidFill>
                  <a:srgbClr val="002060"/>
                </a:solidFill>
              </a:rPr>
              <a:t>Followership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Habakkuk 2:2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 Write </a:t>
            </a:r>
            <a:r>
              <a:rPr lang="en-US" dirty="0" smtClean="0">
                <a:solidFill>
                  <a:srgbClr val="002060"/>
                </a:solidFill>
              </a:rPr>
              <a:t>the vision </a:t>
            </a:r>
            <a:r>
              <a:rPr lang="en-US" dirty="0" smtClean="0">
                <a:solidFill>
                  <a:srgbClr val="002060"/>
                </a:solidFill>
              </a:rPr>
              <a:t>and </a:t>
            </a:r>
            <a:r>
              <a:rPr lang="en-US" dirty="0" smtClean="0">
                <a:solidFill>
                  <a:srgbClr val="002060"/>
                </a:solidFill>
              </a:rPr>
              <a:t>make it </a:t>
            </a:r>
            <a:r>
              <a:rPr lang="en-US" dirty="0" smtClean="0">
                <a:solidFill>
                  <a:srgbClr val="002060"/>
                </a:solidFill>
              </a:rPr>
              <a:t>plain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pecific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easured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ctionable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ealistic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</a:rPr>
              <a:t>T</a:t>
            </a:r>
            <a:r>
              <a:rPr lang="en-US" dirty="0" smtClean="0">
                <a:solidFill>
                  <a:srgbClr val="002060"/>
                </a:solidFill>
              </a:rPr>
              <a:t>imed </a:t>
            </a:r>
          </a:p>
          <a:p>
            <a:pPr lvl="2"/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Spiritual:  Requires </a:t>
            </a:r>
            <a:r>
              <a:rPr lang="en-US" dirty="0" smtClean="0">
                <a:solidFill>
                  <a:srgbClr val="002060"/>
                </a:solidFill>
              </a:rPr>
              <a:t>a Word from God </a:t>
            </a:r>
            <a:r>
              <a:rPr lang="en-US" dirty="0" smtClean="0">
                <a:solidFill>
                  <a:srgbClr val="002060"/>
                </a:solidFill>
              </a:rPr>
              <a:t>and Faith </a:t>
            </a:r>
            <a:r>
              <a:rPr lang="en-US" dirty="0" smtClean="0">
                <a:solidFill>
                  <a:srgbClr val="002060"/>
                </a:solidFill>
              </a:rPr>
              <a:t>to 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2.  Friend - He walked with </a:t>
            </a:r>
            <a:r>
              <a:rPr lang="en-US" dirty="0" smtClean="0">
                <a:solidFill>
                  <a:srgbClr val="002060"/>
                </a:solidFill>
              </a:rPr>
              <a:t>God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- Made a </a:t>
            </a:r>
            <a:r>
              <a:rPr lang="en-US" dirty="0" smtClean="0">
                <a:solidFill>
                  <a:srgbClr val="002060"/>
                </a:solidFill>
              </a:rPr>
              <a:t>Blood </a:t>
            </a:r>
            <a:r>
              <a:rPr lang="en-US" dirty="0" smtClean="0">
                <a:solidFill>
                  <a:srgbClr val="002060"/>
                </a:solidFill>
              </a:rPr>
              <a:t>Covenant </a:t>
            </a:r>
            <a:endParaRPr lang="en-US" dirty="0" smtClean="0">
              <a:solidFill>
                <a:srgbClr val="002060"/>
              </a:solidFill>
            </a:endParaRP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- What's </a:t>
            </a:r>
            <a:r>
              <a:rPr lang="en-US" dirty="0" smtClean="0">
                <a:solidFill>
                  <a:srgbClr val="002060"/>
                </a:solidFill>
              </a:rPr>
              <a:t>mine is yours </a:t>
            </a:r>
            <a:endParaRPr lang="en-US" dirty="0" smtClean="0">
              <a:solidFill>
                <a:srgbClr val="002060"/>
              </a:solidFill>
            </a:endParaRP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en-US" dirty="0" smtClean="0">
                <a:solidFill>
                  <a:srgbClr val="002060"/>
                </a:solidFill>
              </a:rPr>
              <a:t>We have to recognize that we are in covenant with God.  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 smtClean="0"/>
              <a:t>Friend - Gen 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3.  When there is Failure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Failure </a:t>
            </a:r>
            <a:r>
              <a:rPr lang="en-US" dirty="0" smtClean="0">
                <a:solidFill>
                  <a:srgbClr val="002060"/>
                </a:solidFill>
              </a:rPr>
              <a:t>to listen clearly - intent vs. </a:t>
            </a:r>
            <a:r>
              <a:rPr lang="en-US" dirty="0" smtClean="0">
                <a:solidFill>
                  <a:srgbClr val="002060"/>
                </a:solidFill>
              </a:rPr>
              <a:t>impact.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God </a:t>
            </a:r>
            <a:r>
              <a:rPr lang="en-US" dirty="0" smtClean="0">
                <a:solidFill>
                  <a:srgbClr val="002060"/>
                </a:solidFill>
              </a:rPr>
              <a:t>intended Abraham to wait - He acted.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You have to spend time to learn the heart of </a:t>
            </a:r>
            <a:r>
              <a:rPr lang="en-US" dirty="0" smtClean="0">
                <a:solidFill>
                  <a:srgbClr val="002060"/>
                </a:solidFill>
              </a:rPr>
              <a:t>God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	just </a:t>
            </a:r>
            <a:r>
              <a:rPr lang="en-US" dirty="0" smtClean="0">
                <a:solidFill>
                  <a:srgbClr val="002060"/>
                </a:solidFill>
              </a:rPr>
              <a:t>as you do with spouse and children.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1066800"/>
          </a:xfrm>
          <a:prstGeom prst="rect">
            <a:avLst/>
          </a:prstGeom>
        </p:spPr>
        <p:txBody>
          <a:bodyPr vert="horz" anchor="ctr">
            <a:normAutofit fontScale="60000" lnSpcReduction="20000"/>
          </a:bodyPr>
          <a:lstStyle/>
          <a:p>
            <a:pPr>
              <a:spcBef>
                <a:spcPct val="0"/>
              </a:spcBef>
            </a:pPr>
            <a:r>
              <a:rPr lang="en-US" sz="3600" dirty="0" smtClean="0"/>
              <a:t> </a:t>
            </a:r>
            <a:r>
              <a:rPr lang="en-US" sz="5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Failure Gen </a:t>
            </a:r>
            <a:r>
              <a:rPr lang="en-US" sz="53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16</a:t>
            </a:r>
            <a:endParaRPr lang="en-US" sz="5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Father  Gen </a:t>
            </a:r>
            <a:r>
              <a:rPr lang="en-US" dirty="0" smtClean="0"/>
              <a:t>21-22/</a:t>
            </a:r>
            <a:r>
              <a:rPr lang="en-US" dirty="0" smtClean="0"/>
              <a:t>2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smtClean="0"/>
              <a:t>1:20</a:t>
            </a:r>
            <a:br>
              <a:rPr lang="en-US" dirty="0" smtClean="0"/>
            </a:br>
            <a:r>
              <a:rPr lang="en-US" dirty="0" smtClean="0"/>
              <a:t>Hearing His Heart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4. As a Father 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</a:t>
            </a:r>
            <a:r>
              <a:rPr lang="en-US" dirty="0" smtClean="0">
                <a:solidFill>
                  <a:srgbClr val="002060"/>
                </a:solidFill>
              </a:rPr>
              <a:t>he </a:t>
            </a:r>
            <a:r>
              <a:rPr lang="en-US" dirty="0" smtClean="0">
                <a:solidFill>
                  <a:srgbClr val="002060"/>
                </a:solidFill>
              </a:rPr>
              <a:t>best way to success in God is to 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yield </a:t>
            </a:r>
            <a:r>
              <a:rPr lang="en-US" dirty="0" smtClean="0">
                <a:solidFill>
                  <a:srgbClr val="002060"/>
                </a:solidFill>
              </a:rPr>
              <a:t>to His will knowing that He has a plan. </a:t>
            </a:r>
            <a:endParaRPr lang="en-US" dirty="0" smtClean="0">
              <a:solidFill>
                <a:srgbClr val="002060"/>
              </a:solidFill>
            </a:endParaRPr>
          </a:p>
          <a:p>
            <a:pPr lvl="2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2 </a:t>
            </a:r>
            <a:r>
              <a:rPr lang="en-US" dirty="0" err="1" smtClean="0">
                <a:solidFill>
                  <a:srgbClr val="002060"/>
                </a:solidFill>
              </a:rPr>
              <a:t>Cor</a:t>
            </a:r>
            <a:r>
              <a:rPr lang="en-US" dirty="0" smtClean="0">
                <a:solidFill>
                  <a:srgbClr val="002060"/>
                </a:solidFill>
              </a:rPr>
              <a:t> 1:20 His  </a:t>
            </a:r>
            <a:r>
              <a:rPr lang="en-US" dirty="0" smtClean="0">
                <a:solidFill>
                  <a:srgbClr val="002060"/>
                </a:solidFill>
              </a:rPr>
              <a:t>promises are yeah and amen with no sorrow. Sometimes what we are going through may feel sorrowful and </a:t>
            </a:r>
            <a:r>
              <a:rPr lang="en-US" dirty="0" err="1" smtClean="0">
                <a:solidFill>
                  <a:srgbClr val="002060"/>
                </a:solidFill>
              </a:rPr>
              <a:t>ardous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Speaking God’s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rgbClr val="002060"/>
                </a:solidFill>
              </a:rPr>
              <a:t>He learned to say what God Said. Gen 22: 5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(Jehovah </a:t>
            </a:r>
            <a:r>
              <a:rPr lang="en-US" dirty="0" err="1" smtClean="0">
                <a:solidFill>
                  <a:srgbClr val="002060"/>
                </a:solidFill>
              </a:rPr>
              <a:t>Jireh</a:t>
            </a:r>
            <a:r>
              <a:rPr lang="en-US" dirty="0" smtClean="0">
                <a:solidFill>
                  <a:srgbClr val="002060"/>
                </a:solidFill>
              </a:rPr>
              <a:t>) Gen 22: </a:t>
            </a:r>
            <a:r>
              <a:rPr lang="en-US" dirty="0" smtClean="0">
                <a:solidFill>
                  <a:srgbClr val="002060"/>
                </a:solidFill>
              </a:rPr>
              <a:t>14-18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But if God said it- walk through.  Put the sacrifice on the alter based on His Word and see what he will do. </a:t>
            </a:r>
            <a:endParaRPr lang="en-US" dirty="0" smtClean="0">
              <a:solidFill>
                <a:srgbClr val="002060"/>
              </a:solidFill>
            </a:endParaRPr>
          </a:p>
          <a:p>
            <a:pPr lvl="2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His sacrifice made a way for our salvation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Remember God vision FOR you is greater THAN you 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Floor</a:t>
            </a:r>
          </a:p>
          <a:p>
            <a:r>
              <a:rPr lang="en-US" dirty="0" smtClean="0"/>
              <a:t>Action: Share one thing you learned today using the floor.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Speaker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Listener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</TotalTime>
  <Words>356</Words>
  <Application>Microsoft Office PowerPoint</Application>
  <PresentationFormat>On-screen Show (4:3)</PresentationFormat>
  <Paragraphs>72</Paragraphs>
  <Slides>9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Families of Faith </vt:lpstr>
      <vt:lpstr>ABRAHAM</vt:lpstr>
      <vt:lpstr>Principal </vt:lpstr>
      <vt:lpstr>Follower:  Gen 12:1</vt:lpstr>
      <vt:lpstr>Friend - Gen 15</vt:lpstr>
      <vt:lpstr> </vt:lpstr>
      <vt:lpstr>Father  Gen 21-22/2 Cor 1:20 Hearing His Heart  </vt:lpstr>
      <vt:lpstr>Speaking God’s Language</vt:lpstr>
      <vt:lpstr>Practice</vt:lpstr>
    </vt:vector>
  </TitlesOfParts>
  <Company>U.S. Air Force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 of Faith</dc:title>
  <dc:creator>DeWayne Thomas</dc:creator>
  <cp:lastModifiedBy>DeWayne Thomas</cp:lastModifiedBy>
  <cp:revision>2</cp:revision>
  <dcterms:created xsi:type="dcterms:W3CDTF">2016-10-16T02:31:01Z</dcterms:created>
  <dcterms:modified xsi:type="dcterms:W3CDTF">2016-10-16T03:38:24Z</dcterms:modified>
</cp:coreProperties>
</file>